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98"/>
  </p:notesMasterIdLst>
  <p:sldIdLst>
    <p:sldId id="295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1" r:id="rId13"/>
    <p:sldId id="292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338" r:id="rId24"/>
    <p:sldId id="339" r:id="rId25"/>
    <p:sldId id="293" r:id="rId26"/>
    <p:sldId id="296" r:id="rId27"/>
    <p:sldId id="277" r:id="rId28"/>
    <p:sldId id="276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342" r:id="rId41"/>
    <p:sldId id="343" r:id="rId42"/>
    <p:sldId id="340" r:id="rId43"/>
    <p:sldId id="341" r:id="rId44"/>
    <p:sldId id="294" r:id="rId45"/>
    <p:sldId id="297" r:id="rId46"/>
    <p:sldId id="290" r:id="rId47"/>
    <p:sldId id="289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45" r:id="rId63"/>
    <p:sldId id="347" r:id="rId64"/>
    <p:sldId id="344" r:id="rId65"/>
    <p:sldId id="346" r:id="rId66"/>
    <p:sldId id="313" r:id="rId67"/>
    <p:sldId id="312" r:id="rId68"/>
    <p:sldId id="314" r:id="rId69"/>
    <p:sldId id="315" r:id="rId70"/>
    <p:sldId id="316" r:id="rId71"/>
    <p:sldId id="317" r:id="rId72"/>
    <p:sldId id="318" r:id="rId73"/>
    <p:sldId id="319" r:id="rId74"/>
    <p:sldId id="320" r:id="rId75"/>
    <p:sldId id="321" r:id="rId76"/>
    <p:sldId id="322" r:id="rId77"/>
    <p:sldId id="323" r:id="rId78"/>
    <p:sldId id="324" r:id="rId79"/>
    <p:sldId id="325" r:id="rId80"/>
    <p:sldId id="349" r:id="rId81"/>
    <p:sldId id="351" r:id="rId82"/>
    <p:sldId id="348" r:id="rId83"/>
    <p:sldId id="350" r:id="rId84"/>
    <p:sldId id="326" r:id="rId85"/>
    <p:sldId id="327" r:id="rId86"/>
    <p:sldId id="328" r:id="rId87"/>
    <p:sldId id="329" r:id="rId88"/>
    <p:sldId id="330" r:id="rId89"/>
    <p:sldId id="331" r:id="rId90"/>
    <p:sldId id="332" r:id="rId91"/>
    <p:sldId id="333" r:id="rId92"/>
    <p:sldId id="334" r:id="rId93"/>
    <p:sldId id="335" r:id="rId94"/>
    <p:sldId id="336" r:id="rId95"/>
    <p:sldId id="337" r:id="rId96"/>
    <p:sldId id="352" r:id="rId9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232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slide" Target="slides/slide93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F774C-70F7-4ED4-813C-739E51CF8487}" type="datetimeFigureOut">
              <a:rPr lang="en-US" smtClean="0"/>
              <a:t>6/4/2021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4A772-5D94-4F12-8B86-44D4FB2636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42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E34D-57B0-41D5-A7AF-DF10D1068115}" type="datetime1">
              <a:rPr lang="en-US" smtClean="0"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8327-77F4-4A2B-9238-101C8E3404E4}" type="datetime1">
              <a:rPr lang="en-US" smtClean="0"/>
              <a:t>6/4/2021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7327A-3B7B-4F18-AD00-4892CF91FF9D}" type="datetime1">
              <a:rPr lang="en-US" smtClean="0"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8241-E647-4007-AB01-BB30869910EB}" type="datetime1">
              <a:rPr lang="en-US" smtClean="0"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F5554-C941-4C3B-A197-75ED448862A0}" type="datetime1">
              <a:rPr lang="en-US" smtClean="0"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B44A0-C3F8-4023-9352-7CF7C034B2C8}" type="datetime1">
              <a:rPr lang="en-US" smtClean="0"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DC5B-471F-47EA-B884-FE923235A560}" type="datetime1">
              <a:rPr lang="en-US" smtClean="0"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8C408-3247-4796-93FF-B91D6887AEC0}" type="datetime1">
              <a:rPr lang="en-US" smtClean="0"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D282-CC74-49F4-B876-75084EFB56F1}" type="datetime1">
              <a:rPr lang="en-US" smtClean="0"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EAF9-2583-4989-8D87-13F548ED6E0C}" type="datetime1">
              <a:rPr lang="en-US" smtClean="0"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E3CFB-BB1B-4B2A-ADF6-B1A4609854C4}" type="datetime1">
              <a:rPr lang="en-US" smtClean="0"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EAA8-1A97-412E-935C-2E918F139579}" type="datetime1">
              <a:rPr lang="en-US" smtClean="0"/>
              <a:t>6/4/2021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B0DF1-CA1F-4E36-8C65-C52A9896A8FB}" type="datetime1">
              <a:rPr lang="en-US" smtClean="0"/>
              <a:t>6/4/2021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173FD-197A-4AD6-8D60-38B6A76F0734}" type="datetime1">
              <a:rPr lang="en-US" smtClean="0"/>
              <a:t>6/4/2021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3949-07FA-4C7A-A990-D6D1043EED71}" type="datetime1">
              <a:rPr lang="en-US" smtClean="0"/>
              <a:t>6/4/2021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E2DE8-6D13-4218-A974-D45AA7B6E4FF}" type="datetime1">
              <a:rPr lang="en-US" smtClean="0"/>
              <a:t>6/4/2021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B7D7-4BDA-4ABC-B31D-66201C69A314}" type="datetime1">
              <a:rPr lang="en-US" smtClean="0"/>
              <a:t>6/4/2021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E3F0A0B-291C-4112-A023-023C51AB2E85}" type="datetime1">
              <a:rPr lang="en-US" smtClean="0"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D593D8-057B-4360-8CCB-9158CDB34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5" y="80928"/>
            <a:ext cx="11992707" cy="2222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359CE2-FD25-464E-A7E4-5A4825999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 trans="10000" pressure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1548" y="2397381"/>
            <a:ext cx="5682210" cy="44454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DC053B-6314-4701-BB91-40D4619A320C}"/>
              </a:ext>
            </a:extLst>
          </p:cNvPr>
          <p:cNvSpPr txBox="1"/>
          <p:nvPr/>
        </p:nvSpPr>
        <p:spPr>
          <a:xfrm>
            <a:off x="268069" y="4798443"/>
            <a:ext cx="4723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Candid, Action, Decisive Moment, Street Photography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Architecture, Technical Record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Creative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C147A8-9D55-4FF9-9326-24B73E454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35" y="1719323"/>
            <a:ext cx="11956598" cy="41212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1AE05C-FDA7-4817-BEFE-D203F7FF79BC}"/>
              </a:ext>
            </a:extLst>
          </p:cNvPr>
          <p:cNvSpPr txBox="1"/>
          <p:nvPr/>
        </p:nvSpPr>
        <p:spPr>
          <a:xfrm>
            <a:off x="8659482" y="4798443"/>
            <a:ext cx="33718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Cultivated Flowers/Plants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Foreign Travel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People &amp; Portraits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544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26743" y="4316263"/>
            <a:ext cx="11155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Pat Begley 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 BUCKING HORSE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21EF10-5A28-4373-8DE5-760885CCC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304" y="50395"/>
            <a:ext cx="10353503" cy="682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29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5A92FE9-DB05-4D0D-AF5A-BE8664B9F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9B26A-5143-49A7-BA98-D871D5BD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68B85E55-A2A1-4682-B891-F201358A9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45EF6EDB-9B5D-49E9-96FA-1AE08BF95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38338226-D6E2-4EEE-B271-DB4BD096D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4878FB48-17B3-4A11-8025-DE0945CD4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4150A21C-DD6D-4D3C-9E95-7A3CA263B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7505BF04-104D-4180-A284-42FCD6B04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2CD06E-EB43-4697-A9C1-290232C3B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46" y="1001484"/>
            <a:ext cx="10097984" cy="2262545"/>
          </a:xfrm>
        </p:spPr>
        <p:txBody>
          <a:bodyPr>
            <a:normAutofit/>
          </a:bodyPr>
          <a:lstStyle/>
          <a:p>
            <a:pPr algn="ctr"/>
            <a:r>
              <a:rPr lang="en-US" sz="6200" dirty="0">
                <a:latin typeface="Algerian" panose="04020705040A02060702" pitchFamily="82" charset="0"/>
              </a:rPr>
              <a:t>ARCHITECTURE, TECHNICAL RECORD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4D3B9E-9D7B-473A-8605-F61AB65D55F1}"/>
              </a:ext>
            </a:extLst>
          </p:cNvPr>
          <p:cNvSpPr txBox="1"/>
          <p:nvPr/>
        </p:nvSpPr>
        <p:spPr>
          <a:xfrm>
            <a:off x="423949" y="3429000"/>
            <a:ext cx="9168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PERCY THOMSON Trophy</a:t>
            </a:r>
            <a:endParaRPr lang="en-GB" sz="6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773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841323"/>
            <a:ext cx="230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dirty="0"/>
              <a:t>VERTIGINOUS LINES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74C1F9-86A7-4B6B-B106-379B61053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062" y="15475"/>
            <a:ext cx="4591793" cy="683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2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619650"/>
            <a:ext cx="1694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dirty="0"/>
              <a:t>OLD LORRY</a:t>
            </a:r>
          </a:p>
          <a:p>
            <a:pPr algn="ctr"/>
            <a:r>
              <a:rPr lang="en-US" dirty="0"/>
              <a:t>RUNNING GEAR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F85F45-65FA-458F-952A-A386D735C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20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619650"/>
            <a:ext cx="1694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en-US" dirty="0"/>
              <a:t>HIGH KEY</a:t>
            </a:r>
          </a:p>
          <a:p>
            <a:pPr algn="ctr"/>
            <a:r>
              <a:rPr lang="en-US" dirty="0"/>
              <a:t>CUT GLASS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D709EC-3145-4828-936A-C6C1E2D46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335" y="-7292"/>
            <a:ext cx="5969330" cy="68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97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619650"/>
            <a:ext cx="1694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dirty="0"/>
              <a:t>ELEMENTS OF A BRIDGE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D40F52-6272-4D6F-A457-D98BAB69C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497" y="0"/>
            <a:ext cx="4781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21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619650"/>
            <a:ext cx="1694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algn="ctr"/>
            <a:r>
              <a:rPr lang="en-US" dirty="0"/>
              <a:t>BRIDGE GIRDERS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28209B-2D5F-42B9-AE82-72A59FF3F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49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726528"/>
            <a:ext cx="2030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algn="ctr"/>
            <a:r>
              <a:rPr lang="en-US" dirty="0"/>
              <a:t>OFFERS INVITED</a:t>
            </a:r>
          </a:p>
          <a:p>
            <a:pPr algn="ctr"/>
            <a:r>
              <a:rPr lang="en-US" dirty="0"/>
              <a:t>IN NEED OF MODERNIZATION!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2CB27F-E307-4AAE-B5D6-7E8179A57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104" y="34636"/>
            <a:ext cx="10186728" cy="678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81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27709" y="6134249"/>
            <a:ext cx="2030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 algn="ctr"/>
            <a:r>
              <a:rPr lang="en-US" dirty="0"/>
              <a:t>THE ANCHOR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B61172-0B7E-4B49-9778-6E22F03A9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855" y="20782"/>
            <a:ext cx="4548249" cy="682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03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27709" y="6134249"/>
            <a:ext cx="2121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 algn="ctr"/>
            <a:r>
              <a:rPr lang="en-US" dirty="0"/>
              <a:t>SPIRAL STAIRCASE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47EE12-246D-4144-B3A2-F799B4CF1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64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5A92FE9-DB05-4D0D-AF5A-BE8664B9F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9B26A-5143-49A7-BA98-D871D5BD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68B85E55-A2A1-4682-B891-F201358A9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45EF6EDB-9B5D-49E9-96FA-1AE08BF95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38338226-D6E2-4EEE-B271-DB4BD096D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4878FB48-17B3-4A11-8025-DE0945CD4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4150A21C-DD6D-4D3C-9E95-7A3CA263B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7505BF04-104D-4180-A284-42FCD6B04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2CD06E-EB43-4697-A9C1-290232C3B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46" y="1001484"/>
            <a:ext cx="10097984" cy="226254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200" dirty="0">
                <a:latin typeface="Algerian" panose="04020705040A02060702" pitchFamily="82" charset="0"/>
              </a:rPr>
              <a:t>Candid, Action, Decisive Moment, Street Photography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5969B3-1CA0-4F72-9267-2D18492FE2BC}"/>
              </a:ext>
            </a:extLst>
          </p:cNvPr>
          <p:cNvSpPr txBox="1"/>
          <p:nvPr/>
        </p:nvSpPr>
        <p:spPr>
          <a:xfrm>
            <a:off x="1320195" y="3827953"/>
            <a:ext cx="7464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Sue Carey Trophy</a:t>
            </a:r>
            <a:endParaRPr lang="en-GB" sz="6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466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1939637" y="2522516"/>
            <a:ext cx="8201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Highly Commended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78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459179" y="2718113"/>
            <a:ext cx="23711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HILARY PICKERSGILL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ELEMENTS OF A BRIDGE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D40F52-6272-4D6F-A457-D98BAB69C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497" y="0"/>
            <a:ext cx="4781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6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3E38D-E761-4266-B0B1-0C2B212A3D56}"/>
              </a:ext>
            </a:extLst>
          </p:cNvPr>
          <p:cNvSpPr txBox="1"/>
          <p:nvPr/>
        </p:nvSpPr>
        <p:spPr>
          <a:xfrm>
            <a:off x="1567543" y="3171248"/>
            <a:ext cx="92770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Percy Thomson Trophy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2927324" y="1473529"/>
            <a:ext cx="5626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Winner of the 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129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413657" y="2590114"/>
            <a:ext cx="2307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Carole Dixon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VERTIGINOUS LINES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74C1F9-86A7-4B6B-B106-379B61053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062" y="15475"/>
            <a:ext cx="4591793" cy="683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89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5A92FE9-DB05-4D0D-AF5A-BE8664B9F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9B26A-5143-49A7-BA98-D871D5BD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68B85E55-A2A1-4682-B891-F201358A9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45EF6EDB-9B5D-49E9-96FA-1AE08BF95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38338226-D6E2-4EEE-B271-DB4BD096D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4878FB48-17B3-4A11-8025-DE0945CD4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4150A21C-DD6D-4D3C-9E95-7A3CA263B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7505BF04-104D-4180-A284-42FCD6B04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2CD06E-EB43-4697-A9C1-290232C3B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46" y="1001484"/>
            <a:ext cx="10097984" cy="2262545"/>
          </a:xfrm>
        </p:spPr>
        <p:txBody>
          <a:bodyPr>
            <a:normAutofit/>
          </a:bodyPr>
          <a:lstStyle/>
          <a:p>
            <a:pPr algn="ctr"/>
            <a:r>
              <a:rPr lang="en-US" sz="6200" dirty="0">
                <a:latin typeface="Algerian" panose="04020705040A02060702" pitchFamily="82" charset="0"/>
              </a:rPr>
              <a:t>CREATIVE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7DC685-0F6A-47D6-BA53-A4AEB3DB126B}"/>
              </a:ext>
            </a:extLst>
          </p:cNvPr>
          <p:cNvSpPr txBox="1"/>
          <p:nvPr/>
        </p:nvSpPr>
        <p:spPr>
          <a:xfrm>
            <a:off x="3183659" y="3827953"/>
            <a:ext cx="4939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Castle Cup</a:t>
            </a:r>
            <a:endParaRPr lang="en-GB" sz="6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959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27709" y="6134249"/>
            <a:ext cx="1892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dirty="0"/>
              <a:t>WINTERY ROCKS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E610FA-84A8-45D3-BE4F-BA4BEAD06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9" y="22761"/>
            <a:ext cx="9083304" cy="681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30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27709" y="6134249"/>
            <a:ext cx="2121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dirty="0"/>
              <a:t>BUBBLE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6EDC3-2304-43D4-810D-9D493131C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42" y="993570"/>
            <a:ext cx="11266726" cy="471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15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1668" y="5934670"/>
            <a:ext cx="1535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en-US" dirty="0"/>
              <a:t>BRAVING THE STORM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5E9C08-5582-4083-AC5E-1510C701A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3" y="-27709"/>
            <a:ext cx="10279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01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1667" y="5966338"/>
            <a:ext cx="2121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algn="ctr"/>
            <a:r>
              <a:rPr lang="en-US" dirty="0"/>
              <a:t>LEAF SKELETON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01CB9-8DA7-43F1-81DB-E39D021C2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970" y="35626"/>
            <a:ext cx="7533465" cy="678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64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1667" y="5966338"/>
            <a:ext cx="2121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algn="ctr"/>
            <a:r>
              <a:rPr lang="en-US" dirty="0"/>
              <a:t>SNOWDROPS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6D1A0A-45C6-4389-A3EB-DA17CC6A6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99" y="-1"/>
            <a:ext cx="6876803" cy="68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78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5E50F3-EA50-4248-9C13-6F5353DBE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75627" y="5723125"/>
            <a:ext cx="1616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dirty="0"/>
              <a:t>EARLY MORNING ROW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1156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1668" y="5966338"/>
            <a:ext cx="1733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algn="ctr"/>
            <a:r>
              <a:rPr lang="en-US" dirty="0"/>
              <a:t>EGG ON FORKS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4D0DCE-8F83-4B24-A6CD-C5E09E40F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0"/>
            <a:ext cx="8948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19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1668" y="5966338"/>
            <a:ext cx="148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 algn="ctr"/>
            <a:r>
              <a:rPr lang="en-US" dirty="0"/>
              <a:t>BRIDGE DISTORTION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B27168-518B-49CA-9111-8318A2904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976" y="35625"/>
            <a:ext cx="7026995" cy="681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67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47502" y="6134249"/>
            <a:ext cx="148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 algn="ctr"/>
            <a:r>
              <a:rPr lang="en-US" dirty="0"/>
              <a:t>BLUE WAVE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439969-F148-4E7E-A954-E940D7BBA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754" y="0"/>
            <a:ext cx="6544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759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47502" y="6134249"/>
            <a:ext cx="148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  <a:p>
            <a:pPr algn="ctr"/>
            <a:r>
              <a:rPr lang="en-US" dirty="0"/>
              <a:t>GIN &amp; TONIC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6A9985-3537-4468-ABC3-88EFB6946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209" y="75209"/>
            <a:ext cx="6789717" cy="678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34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23751" y="5949583"/>
            <a:ext cx="2580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 algn="ctr"/>
            <a:r>
              <a:rPr lang="en-US" dirty="0"/>
              <a:t>PINK DANDELION SEED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2A3451-54A4-4E0F-90C5-FFAFA58B1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459" y="51459"/>
            <a:ext cx="6743665" cy="674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495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9584" y="5846710"/>
            <a:ext cx="148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  <a:p>
            <a:pPr algn="ctr"/>
            <a:r>
              <a:rPr lang="en-US" dirty="0"/>
              <a:t>CHILTERN IMPRESSION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6A5247-6B47-4E22-A062-EF3D95209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906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47501" y="5949583"/>
            <a:ext cx="339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pPr algn="ctr"/>
            <a:r>
              <a:rPr lang="en-US" dirty="0"/>
              <a:t>AUKLAND TOWER REFLECTION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19BA96-BD1C-4BBE-9199-7773571CD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265" y="0"/>
            <a:ext cx="4565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18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3222172" y="2514599"/>
            <a:ext cx="8201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Commended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4182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E610FA-84A8-45D3-BE4F-BA4BEAD06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9" y="22761"/>
            <a:ext cx="9083304" cy="68124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241465" y="2749781"/>
            <a:ext cx="1892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ALLAN MARSHALL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WINTERY ROCKS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6584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1939637" y="2522516"/>
            <a:ext cx="8201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Highly Commended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541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126645-EB1B-4DB9-B249-112168B89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191" y="0"/>
            <a:ext cx="1030171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99628" y="5848180"/>
            <a:ext cx="991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/>
              <a:t>      STEAM PUNK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1972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30628" y="3235014"/>
            <a:ext cx="212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Deena Theaker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SNOWDROPS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6D1A0A-45C6-4389-A3EB-DA17CC6A6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99" y="-1"/>
            <a:ext cx="6876803" cy="68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637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3E38D-E761-4266-B0B1-0C2B212A3D56}"/>
              </a:ext>
            </a:extLst>
          </p:cNvPr>
          <p:cNvSpPr txBox="1"/>
          <p:nvPr/>
        </p:nvSpPr>
        <p:spPr>
          <a:xfrm>
            <a:off x="3606197" y="3114278"/>
            <a:ext cx="4723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Castle cup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2927324" y="1473529"/>
            <a:ext cx="5626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Winner of the 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7231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711233" y="2443877"/>
            <a:ext cx="148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Hilary Pickersgill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BLUE WAVE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439969-F148-4E7E-A954-E940D7BBA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754" y="0"/>
            <a:ext cx="6544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701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5A92FE9-DB05-4D0D-AF5A-BE8664B9F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9B26A-5143-49A7-BA98-D871D5BD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68B85E55-A2A1-4682-B891-F201358A9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45EF6EDB-9B5D-49E9-96FA-1AE08BF95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38338226-D6E2-4EEE-B271-DB4BD096D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4878FB48-17B3-4A11-8025-DE0945CD4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4150A21C-DD6D-4D3C-9E95-7A3CA263B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7505BF04-104D-4180-A284-42FCD6B04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2CD06E-EB43-4697-A9C1-290232C3B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46" y="1001484"/>
            <a:ext cx="10097984" cy="2262545"/>
          </a:xfrm>
        </p:spPr>
        <p:txBody>
          <a:bodyPr>
            <a:normAutofit/>
          </a:bodyPr>
          <a:lstStyle/>
          <a:p>
            <a:pPr algn="ctr"/>
            <a:r>
              <a:rPr lang="en-US" sz="6200" dirty="0">
                <a:latin typeface="Algerian" panose="04020705040A02060702" pitchFamily="82" charset="0"/>
              </a:rPr>
              <a:t>CULTIVATED FLOWERS / PLANTS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B98D77-0D9A-4F85-93FE-7B94A06E5541}"/>
              </a:ext>
            </a:extLst>
          </p:cNvPr>
          <p:cNvSpPr txBox="1"/>
          <p:nvPr/>
        </p:nvSpPr>
        <p:spPr>
          <a:xfrm>
            <a:off x="3175981" y="3937414"/>
            <a:ext cx="4775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Floral Cup</a:t>
            </a:r>
            <a:endParaRPr lang="en-GB" sz="6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012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83127" y="6088083"/>
            <a:ext cx="148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dirty="0"/>
              <a:t>FADED TULIP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8A71C-4D25-4452-A4D8-D23CB0734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325" y="64325"/>
            <a:ext cx="6752111" cy="675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400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83127" y="6088083"/>
            <a:ext cx="148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TULIP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F6FD74-26D7-420C-8AA1-EE7D50691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683" y="0"/>
            <a:ext cx="3768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823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83127" y="6088083"/>
            <a:ext cx="3079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TULIP – WHITE SWAN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169898-3D33-461B-8AC2-B07E6DF87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647" y="21261"/>
            <a:ext cx="4496520" cy="680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822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9584" y="5834743"/>
            <a:ext cx="1575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JAPANESE ANEMONE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B348B-5761-4C53-8706-819AF2334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395" y="0"/>
            <a:ext cx="10357139" cy="682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928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83126" y="6088083"/>
            <a:ext cx="188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TULIP PORTRAIT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49E102-2E48-4AF0-B619-DE2F2E239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251" y="71251"/>
            <a:ext cx="6729351" cy="672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071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83127" y="5846618"/>
            <a:ext cx="148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orbel" panose="020B0503020204020204"/>
              </a:rPr>
              <a:t>CRUMPLED ROSE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7CD4B0-168E-4B8B-B6B7-A63720374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208" y="-15051"/>
            <a:ext cx="9205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38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840263"/>
            <a:ext cx="1115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  </a:t>
            </a:r>
            <a:r>
              <a:rPr lang="en-US" dirty="0"/>
              <a:t>    BUCKING HORSE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21EF10-5A28-4373-8DE5-760885CCC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304" y="50395"/>
            <a:ext cx="10353503" cy="682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863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83127" y="6088083"/>
            <a:ext cx="2002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GRAPE HYACINTH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BE17F4-8D14-40F3-BFD5-2E06FC241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852" y="182088"/>
            <a:ext cx="8833922" cy="662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04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83127" y="5814951"/>
            <a:ext cx="148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FLOWERING CURRANT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B23B2A-FA3D-43F3-A9F4-440807073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068" y="0"/>
            <a:ext cx="8699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642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83127" y="5870345"/>
            <a:ext cx="148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BLUE ANEMONE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4E384-C4D3-4BEA-AFB9-009ED4863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9" y="48491"/>
            <a:ext cx="10145150" cy="676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561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83127" y="6088083"/>
            <a:ext cx="2834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MUSCARI FLOWER DETAIL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F1FC2-33A4-451A-9BB4-0A921AFBA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403" y="0"/>
            <a:ext cx="5963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973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83127" y="6088083"/>
            <a:ext cx="241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WHITE AMARYLIS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ED2F9-20CE-47DA-907A-8AB8B4892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988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83127" y="6088083"/>
            <a:ext cx="148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POPPY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ABF514-F423-4022-B6AE-E5496864E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548" y="87086"/>
            <a:ext cx="6685086" cy="673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794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811084"/>
            <a:ext cx="1710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NEW ZEALAND FLAX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7369D6-8A61-4251-9A98-51BC21146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421" y="467096"/>
            <a:ext cx="10300293" cy="626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082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83127" y="6088083"/>
            <a:ext cx="148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WHITE ROSE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D1F53-A680-424B-AFE0-77FEEE2C3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05" y="142503"/>
            <a:ext cx="8059839" cy="661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079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83127" y="6088083"/>
            <a:ext cx="148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HELEBORE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381515-411A-4639-B0D7-3FF201BA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005" y="130628"/>
            <a:ext cx="6635337" cy="663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125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3222172" y="2514599"/>
            <a:ext cx="8201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Commended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192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6134249"/>
            <a:ext cx="1958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  </a:t>
            </a:r>
            <a:r>
              <a:rPr lang="en-US" dirty="0"/>
              <a:t>    DETERMINATION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51182B-319F-4D9E-A2FD-7EDB9FB3B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935" y="-6011"/>
            <a:ext cx="4738255" cy="685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12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12160" y="2762969"/>
            <a:ext cx="148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PAUL GOBY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BLUE ANEMONE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4E384-C4D3-4BEA-AFB9-009ED4863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9" y="48491"/>
            <a:ext cx="10145150" cy="676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233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1939637" y="2522516"/>
            <a:ext cx="8201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Highly Commended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8977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32509" y="2715491"/>
            <a:ext cx="148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CLAIRE WILLIAMS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FADED TULIP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8A71C-4D25-4452-A4D8-D23CB0734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325" y="64325"/>
            <a:ext cx="6752111" cy="675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518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3E38D-E761-4266-B0B1-0C2B212A3D56}"/>
              </a:ext>
            </a:extLst>
          </p:cNvPr>
          <p:cNvSpPr txBox="1"/>
          <p:nvPr/>
        </p:nvSpPr>
        <p:spPr>
          <a:xfrm>
            <a:off x="3606197" y="3114278"/>
            <a:ext cx="4723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FLORAL cup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2927324" y="1473529"/>
            <a:ext cx="5626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Winner of the 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9554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83127" y="2790702"/>
            <a:ext cx="148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HILARY PICKERSGILL#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FLOWERING CURRANT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B23B2A-FA3D-43F3-A9F4-440807073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068" y="0"/>
            <a:ext cx="8699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028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5A92FE9-DB05-4D0D-AF5A-BE8664B9F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9B26A-5143-49A7-BA98-D871D5BD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68B85E55-A2A1-4682-B891-F201358A9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45EF6EDB-9B5D-49E9-96FA-1AE08BF95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38338226-D6E2-4EEE-B271-DB4BD096D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4878FB48-17B3-4A11-8025-DE0945CD4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4150A21C-DD6D-4D3C-9E95-7A3CA263B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7505BF04-104D-4180-A284-42FCD6B04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2CD06E-EB43-4697-A9C1-290232C3B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46" y="1001484"/>
            <a:ext cx="10097984" cy="2262545"/>
          </a:xfrm>
        </p:spPr>
        <p:txBody>
          <a:bodyPr>
            <a:normAutofit/>
          </a:bodyPr>
          <a:lstStyle/>
          <a:p>
            <a:pPr algn="ctr"/>
            <a:r>
              <a:rPr lang="en-US" sz="6200" dirty="0">
                <a:latin typeface="Algerian" panose="04020705040A02060702" pitchFamily="82" charset="0"/>
              </a:rPr>
              <a:t>Foreign travel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B98D77-0D9A-4F85-93FE-7B94A06E5541}"/>
              </a:ext>
            </a:extLst>
          </p:cNvPr>
          <p:cNvSpPr txBox="1"/>
          <p:nvPr/>
        </p:nvSpPr>
        <p:spPr>
          <a:xfrm>
            <a:off x="1725882" y="3897830"/>
            <a:ext cx="7255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Len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rentmore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Cup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940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3053" y="5767449"/>
            <a:ext cx="1884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WINDOW &amp; BALCONY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0EF8C7-4B2E-407D-97AF-5552092E0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563" y="0"/>
            <a:ext cx="7974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521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3053" y="5767449"/>
            <a:ext cx="1605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PASSING THE TIME OF DAY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E3A5FB-8741-42F1-834F-75FEA4ACC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0"/>
            <a:ext cx="8915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700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3053" y="6088083"/>
            <a:ext cx="241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TRACKS IN WADI RUN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2D5DF1-AA44-4ECC-A0E2-AAB7A1EA0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514" y="63822"/>
            <a:ext cx="5054930" cy="673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400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3053" y="5767449"/>
            <a:ext cx="1884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FADED GOLD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0668CE-8F93-4360-93FE-ED1EBE003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791" y="0"/>
            <a:ext cx="4970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49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6134249"/>
            <a:ext cx="1958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algn="ctr"/>
            <a:r>
              <a:rPr lang="en-US" dirty="0"/>
              <a:t>BODY SURFER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ECE591-FAC1-461E-86DD-4E56C3D4F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524" y="653143"/>
            <a:ext cx="10788225" cy="48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513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3053" y="5767449"/>
            <a:ext cx="1884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REPLOT 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orbel" panose="020B0503020204020204"/>
              </a:rPr>
              <a:t>FINLAND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C0F3AB-F913-4C66-80A4-C56383146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71" y="-3958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447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7011" y="6088083"/>
            <a:ext cx="2338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DIAMOND BEACH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F6CC2F-3C7E-4D05-9B85-B4D55F199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086" y="87086"/>
            <a:ext cx="6714506" cy="671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344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3053" y="5767449"/>
            <a:ext cx="1884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AT THE ICE CAVE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D899B-51A3-44AB-AECB-936B4F83B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137" y="110835"/>
            <a:ext cx="5807318" cy="66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836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3053" y="5767449"/>
            <a:ext cx="1884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HVERIR FUMEROLE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18A178-4F05-486C-A8F5-F7BE7472D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764" y="29420"/>
            <a:ext cx="9914736" cy="676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805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3052" y="5767449"/>
            <a:ext cx="23974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CHURCH OF THE GOOD SHEPHERD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99CD09-82E7-485E-936E-98B6603D2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506" y="110837"/>
            <a:ext cx="10721569" cy="574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832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3052" y="5767449"/>
            <a:ext cx="3177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ALLEYWAY BEHIND BARCELONA CATHEDRAL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DBEF9A-3914-4E80-9EB5-A7743D5C1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357" y="90056"/>
            <a:ext cx="4457204" cy="668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800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-39584" y="6211669"/>
            <a:ext cx="312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BORSTAD WINTER SUNSET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9F21B0-746F-46F1-A6DC-2CDCC26CB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43" y="240485"/>
            <a:ext cx="11479187" cy="588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272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3222172" y="2514599"/>
            <a:ext cx="8201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Commended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0567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7012" y="2690336"/>
            <a:ext cx="18842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Jan Harris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HVERIR FUMEROLE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18A178-4F05-486C-A8F5-F7BE7472D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764" y="29420"/>
            <a:ext cx="9914736" cy="676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663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1939637" y="2522516"/>
            <a:ext cx="8201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Highly Commended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430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841323"/>
            <a:ext cx="2307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algn="ctr"/>
            <a:r>
              <a:rPr lang="en-US" dirty="0"/>
              <a:t>IMI &amp; THEO</a:t>
            </a:r>
          </a:p>
          <a:p>
            <a:pPr algn="ctr"/>
            <a:r>
              <a:rPr lang="en-US" dirty="0"/>
              <a:t>CHRISTMAS LIGHTS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5D7661-CAB5-4E37-A71C-26A6EE157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06" y="8906"/>
            <a:ext cx="6819406" cy="68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039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625434" y="2533402"/>
            <a:ext cx="1884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JAN HARRIS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FADED GOLD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0668CE-8F93-4360-93FE-ED1EBE003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791" y="0"/>
            <a:ext cx="4970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721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3E38D-E761-4266-B0B1-0C2B212A3D56}"/>
              </a:ext>
            </a:extLst>
          </p:cNvPr>
          <p:cNvSpPr txBox="1"/>
          <p:nvPr/>
        </p:nvSpPr>
        <p:spPr>
          <a:xfrm>
            <a:off x="2355272" y="3110320"/>
            <a:ext cx="7239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Len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rentmore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cup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2927324" y="1473529"/>
            <a:ext cx="5626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Winner of the 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455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55417" y="6164167"/>
            <a:ext cx="3895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HARRIS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BORSTAD WINTER SUNSET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9F21B0-746F-46F1-A6DC-2CDCC26CB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138" y="139107"/>
            <a:ext cx="11479187" cy="588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797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5A92FE9-DB05-4D0D-AF5A-BE8664B9F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9B26A-5143-49A7-BA98-D871D5BD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68B85E55-A2A1-4682-B891-F201358A9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45EF6EDB-9B5D-49E9-96FA-1AE08BF95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38338226-D6E2-4EEE-B271-DB4BD096D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4878FB48-17B3-4A11-8025-DE0945CD4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4150A21C-DD6D-4D3C-9E95-7A3CA263B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7505BF04-104D-4180-A284-42FCD6B04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2CD06E-EB43-4697-A9C1-290232C3B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145" y="1602271"/>
            <a:ext cx="10097984" cy="1197723"/>
          </a:xfrm>
        </p:spPr>
        <p:txBody>
          <a:bodyPr>
            <a:normAutofit/>
          </a:bodyPr>
          <a:lstStyle/>
          <a:p>
            <a:pPr algn="ctr"/>
            <a:r>
              <a:rPr lang="en-US" sz="6200" dirty="0">
                <a:latin typeface="Algerian" panose="04020705040A02060702" pitchFamily="82" charset="0"/>
              </a:rPr>
              <a:t>PEOPLE &amp; PORTRAITS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B98D77-0D9A-4F85-93FE-7B94A06E5541}"/>
              </a:ext>
            </a:extLst>
          </p:cNvPr>
          <p:cNvSpPr txBox="1"/>
          <p:nvPr/>
        </p:nvSpPr>
        <p:spPr>
          <a:xfrm>
            <a:off x="1270660" y="3550175"/>
            <a:ext cx="8228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Ron stevens award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745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3053" y="6218712"/>
            <a:ext cx="1340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AMALIA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FA7C7B-5DCE-45B2-A3BB-75684A356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112" y="103165"/>
            <a:ext cx="6971166" cy="655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531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84513" y="5870848"/>
            <a:ext cx="2286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CHINESE PORTER,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PINGAN VILLAGE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330CEB-DC68-42BF-BA8B-A24FEE35E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306" y="90195"/>
            <a:ext cx="5031180" cy="670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355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3052" y="6218712"/>
            <a:ext cx="2844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AMONGST THE FLOWERS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34F559-6C60-4583-B0F6-FDC1DEBBF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431" y="79169"/>
            <a:ext cx="5028346" cy="67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46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87433" y="6134249"/>
            <a:ext cx="1340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MARIO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841E6-2F19-4AAB-BF34-8485AA262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749" y="174171"/>
            <a:ext cx="9913154" cy="660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10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3052" y="6218712"/>
            <a:ext cx="2247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BUFFALO PORTRAIT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294EF-7FB3-4AC9-B4F5-5C6D7E6E5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621" y="102919"/>
            <a:ext cx="6457824" cy="667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718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3052" y="6218712"/>
            <a:ext cx="2049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TIME TO REFLECT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DFA9B6-C8C7-4833-A150-8D896C4E4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86" y="133597"/>
            <a:ext cx="8787740" cy="659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3E38D-E761-4266-B0B1-0C2B212A3D56}"/>
              </a:ext>
            </a:extLst>
          </p:cNvPr>
          <p:cNvSpPr txBox="1"/>
          <p:nvPr/>
        </p:nvSpPr>
        <p:spPr>
          <a:xfrm>
            <a:off x="2251220" y="2797175"/>
            <a:ext cx="7464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Sue Carey Trophy</a:t>
            </a:r>
            <a:endParaRPr lang="en-GB" sz="6000" dirty="0">
              <a:latin typeface="Algerian" panose="04020705040A02060702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2927324" y="1473529"/>
            <a:ext cx="5626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Winner of the </a:t>
            </a:r>
            <a:endParaRPr lang="en-GB" sz="6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4928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3E38D-E761-4266-B0B1-0C2B212A3D56}"/>
              </a:ext>
            </a:extLst>
          </p:cNvPr>
          <p:cNvSpPr txBox="1"/>
          <p:nvPr/>
        </p:nvSpPr>
        <p:spPr>
          <a:xfrm>
            <a:off x="2355272" y="3110320"/>
            <a:ext cx="7984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Ron stevens award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2927324" y="1473529"/>
            <a:ext cx="5626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Winner of the 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2663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24097" y="3637808"/>
            <a:ext cx="2247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TERESA HEHIR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BUFFALO PORTRAIT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294EF-7FB3-4AC9-B4F5-5C6D7E6E5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621" y="102919"/>
            <a:ext cx="6457824" cy="667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090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1021277" y="400585"/>
            <a:ext cx="946067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Congratulations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black"/>
                </a:solidFill>
                <a:latin typeface="Algerian" panose="04020705040A02060702" pitchFamily="82" charset="0"/>
              </a:rPr>
              <a:t>To the following winners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800ADE-60C7-4A18-9790-D17CA18CAB9F}"/>
              </a:ext>
            </a:extLst>
          </p:cNvPr>
          <p:cNvSpPr txBox="1"/>
          <p:nvPr/>
        </p:nvSpPr>
        <p:spPr>
          <a:xfrm>
            <a:off x="526472" y="2300920"/>
            <a:ext cx="116655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Pat Begley – Best Candid, Action, Decisive Moment, Street Photography – Sue Carey Trophy – Bucking Horse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Carole Dixon – Best  Architecture, Technical Record – Percy Thomson Trophy – Vertiginous Lines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Hilary Pickersgill – Best Creative – Castle Cup – Blue Wave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Hilary Pickersgill – Best Cultivated Flowers / Plants – Floral Cup – Flowering Currant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David Harris – Best Foreign Travel – Len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Rentmore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Cup –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Borstad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Winter Sunset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Teresa Hehir – Best People and Portraits – Ron Stevens Award – Buffalo Portrait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9703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336468" y="-50678"/>
            <a:ext cx="113290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Congratulations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To the following</a:t>
            </a:r>
            <a:endParaRPr lang="en-US" sz="4400" dirty="0">
              <a:solidFill>
                <a:prstClr val="black"/>
              </a:solidFill>
              <a:latin typeface="Algerian" panose="04020705040A02060702" pitchFamily="82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Highly commended &amp; commended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800ADE-60C7-4A18-9790-D17CA18CAB9F}"/>
              </a:ext>
            </a:extLst>
          </p:cNvPr>
          <p:cNvSpPr txBox="1"/>
          <p:nvPr/>
        </p:nvSpPr>
        <p:spPr>
          <a:xfrm>
            <a:off x="526472" y="2229668"/>
            <a:ext cx="116655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Architecture, Technical Record: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Commended – Hilary Pickersgill – Elements of a Bridge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Creative: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Commended – Deena Theaker - Snowdrops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Commended – Allan Marshall – Wintery Rocks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Cultivated Flowers / Plants: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Highly Commended – Claire Williams – Faded Tulip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Commended – Paul Goby – Blue Anemone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Foreign Travel: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Highly Commended - Jan Harris – Faded Gold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Commended –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Harris –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Hvevir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Fumerole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9462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315AA3-EAE3-44ED-8368-BAC2FFFB48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023227-530E-4024-91EF-312A851A758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627C19A7-3107-4CB2-BD0D-F7C79BE028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{245CD6C6-5CFD-4624-B562-C4512136ED00}tf22644756_win32</Template>
  <TotalTime>0</TotalTime>
  <Words>1025</Words>
  <Application>Microsoft Office PowerPoint</Application>
  <PresentationFormat>Widescreen</PresentationFormat>
  <Paragraphs>307</Paragraphs>
  <Slides>93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8" baseType="lpstr">
      <vt:lpstr>Algerian</vt:lpstr>
      <vt:lpstr>Arial</vt:lpstr>
      <vt:lpstr>Calibri</vt:lpstr>
      <vt:lpstr>Corbel</vt:lpstr>
      <vt:lpstr>Parallax</vt:lpstr>
      <vt:lpstr>PowerPoint Presentation</vt:lpstr>
      <vt:lpstr>Candid, Action, Decisive Moment, Street Photography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ARCHITECTURE, TECHNICAL RECORD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CULTIVATED FLOWERS / PLANTS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Foreign travel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PEOPLE &amp; PORTRAITS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Action, Decisive Moment, Street Photography</dc:title>
  <dc:creator>David Greenwood</dc:creator>
  <cp:lastModifiedBy>David Greenwood</cp:lastModifiedBy>
  <cp:revision>45</cp:revision>
  <dcterms:created xsi:type="dcterms:W3CDTF">2021-05-26T16:37:54Z</dcterms:created>
  <dcterms:modified xsi:type="dcterms:W3CDTF">2021-06-04T21:48:05Z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